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Figure 6. Thrombus aspired with Export system</a:t>
            </a:r>
            <a:endParaRPr lang="el-GR" sz="3200" dirty="0"/>
          </a:p>
        </p:txBody>
      </p:sp>
      <p:pic>
        <p:nvPicPr>
          <p:cNvPr id="23554" name="4 - Θέση περιεχομένου" descr="Photo-02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6. Thrombus aspired with Export system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8</cp:revision>
  <dcterms:created xsi:type="dcterms:W3CDTF">2012-11-09T13:16:35Z</dcterms:created>
  <dcterms:modified xsi:type="dcterms:W3CDTF">2012-11-09T13:21:00Z</dcterms:modified>
</cp:coreProperties>
</file>