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9682-4275-4843-A36C-CC559AB36ECC}" type="datetimeFigureOut">
              <a:rPr lang="el-GR" smtClean="0"/>
              <a:t>9/11/2012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80FE-870F-461D-AAA0-2068D23B59F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484784"/>
            <a:ext cx="900112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3528" y="18864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Figure 5. Total occlusion of the right coronary artery and restoration of flow after percutaneous coronary intervention</a:t>
            </a:r>
            <a:endParaRPr lang="el-G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 12-lead ECG during chest discomfort with ST-segment elevation in leads II, III, aVF and ST-segment depression in leads I, aVL</dc:title>
  <dc:creator>antonis</dc:creator>
  <cp:lastModifiedBy>antonis</cp:lastModifiedBy>
  <cp:revision>7</cp:revision>
  <dcterms:created xsi:type="dcterms:W3CDTF">2012-11-09T13:16:35Z</dcterms:created>
  <dcterms:modified xsi:type="dcterms:W3CDTF">2012-11-09T13:20:17Z</dcterms:modified>
</cp:coreProperties>
</file>