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6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Table 1. Coagulation control </a:t>
            </a:r>
            <a:endParaRPr lang="el-GR" sz="2800" dirty="0"/>
          </a:p>
        </p:txBody>
      </p:sp>
      <p:graphicFrame>
        <p:nvGraphicFramePr>
          <p:cNvPr id="17471" name="Group 63"/>
          <p:cNvGraphicFramePr>
            <a:graphicFrameLocks noGrp="1"/>
          </p:cNvGraphicFramePr>
          <p:nvPr>
            <p:ph idx="1"/>
          </p:nvPr>
        </p:nvGraphicFramePr>
        <p:xfrm>
          <a:off x="395536" y="980728"/>
          <a:ext cx="8229214" cy="3021864"/>
        </p:xfrm>
        <a:graphic>
          <a:graphicData uri="http://schemas.openxmlformats.org/drawingml/2006/table">
            <a:tbl>
              <a:tblPr/>
              <a:tblGrid>
                <a:gridCol w="2995261"/>
                <a:gridCol w="1512461"/>
                <a:gridCol w="1862358"/>
                <a:gridCol w="1859134"/>
              </a:tblGrid>
              <a:tr h="379956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  <a:cs typeface="Times New Roman" pitchFamily="18" charset="0"/>
                        </a:rPr>
                        <a:t>Antibodies exam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marL="71246" marR="712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5224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Exam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246" marR="712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Result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246" marR="712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Reference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246" marR="712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5239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  <a:cs typeface="Times New Roman" pitchFamily="18" charset="0"/>
                        </a:rPr>
                        <a:t>Anti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  <a:cs typeface="Times New Roman" pitchFamily="18" charset="0"/>
                        </a:rPr>
                        <a:t>cardiolipineIgG</a:t>
                      </a:r>
                      <a:endParaRPr kumimoji="0" lang="el-G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marL="71246" marR="712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4.5</a:t>
                      </a:r>
                      <a:endParaRPr kumimoji="0" lang="el-G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246" marR="712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0.1-20</a:t>
                      </a: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246" marR="712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GPL</a:t>
                      </a: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246" marR="712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4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  <a:cs typeface="Times New Roman" pitchFamily="18" charset="0"/>
                        </a:rPr>
                        <a:t>Anti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  <a:cs typeface="Times New Roman" pitchFamily="18" charset="0"/>
                        </a:rPr>
                        <a:t>cardiolipineIgM</a:t>
                      </a:r>
                      <a:endParaRPr kumimoji="0" lang="el-G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marL="71246" marR="712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E360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63.8</a:t>
                      </a:r>
                      <a:endParaRPr kumimoji="0" lang="el-G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AE360A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246" marR="712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0.1-20</a:t>
                      </a: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246" marR="712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MPL</a:t>
                      </a: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246" marR="712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9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  <a:cs typeface="Times New Roman" pitchFamily="18" charset="0"/>
                        </a:rPr>
                        <a:t>Anti </a:t>
                      </a:r>
                      <a:r>
                        <a:rPr kumimoji="0" lang="el-G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  <a:cs typeface="Times New Roman" pitchFamily="18" charset="0"/>
                        </a:rPr>
                        <a:t>β2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  <a:cs typeface="Times New Roman" pitchFamily="18" charset="0"/>
                        </a:rPr>
                        <a:t>IgG</a:t>
                      </a:r>
                      <a:endParaRPr kumimoji="0" lang="el-G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marL="71246" marR="712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5.2</a:t>
                      </a:r>
                      <a:endParaRPr kumimoji="0" lang="el-G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246" marR="712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0.1-8</a:t>
                      </a: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246" marR="712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GPU</a:t>
                      </a: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246" marR="712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4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  <a:cs typeface="Times New Roman" pitchFamily="18" charset="0"/>
                        </a:rPr>
                        <a:t>Anti </a:t>
                      </a:r>
                      <a:r>
                        <a:rPr kumimoji="0" lang="el-G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  <a:cs typeface="Times New Roman" pitchFamily="18" charset="0"/>
                        </a:rPr>
                        <a:t>β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  <a:cs typeface="Times New Roman" pitchFamily="18" charset="0"/>
                        </a:rPr>
                        <a:t>2IgM</a:t>
                      </a:r>
                      <a:endParaRPr kumimoji="0" lang="el-G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marL="71246" marR="712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93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22.7</a:t>
                      </a:r>
                      <a:endParaRPr kumimoji="0" lang="el-G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A50936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246" marR="712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0.1-8</a:t>
                      </a: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246" marR="712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MPU</a:t>
                      </a:r>
                      <a:endParaRPr kumimoji="0" lang="el-G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246" marR="712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468" name="Group 60"/>
          <p:cNvGraphicFramePr>
            <a:graphicFrameLocks noGrp="1"/>
          </p:cNvGraphicFramePr>
          <p:nvPr/>
        </p:nvGraphicFramePr>
        <p:xfrm>
          <a:off x="357188" y="4194745"/>
          <a:ext cx="8175625" cy="2474615"/>
        </p:xfrm>
        <a:graphic>
          <a:graphicData uri="http://schemas.openxmlformats.org/drawingml/2006/table">
            <a:tbl>
              <a:tblPr/>
              <a:tblGrid>
                <a:gridCol w="2725737"/>
                <a:gridCol w="2724150"/>
                <a:gridCol w="2725738"/>
              </a:tblGrid>
              <a:tr h="45657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Molecular control (PCR) for mutation</a:t>
                      </a:r>
                      <a:endParaRPr kumimoji="0" lang="el-G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5493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Factor</a:t>
                      </a:r>
                      <a:endParaRPr kumimoji="0" lang="el-G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Mutation gene</a:t>
                      </a:r>
                      <a:endParaRPr kumimoji="0" lang="el-G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result</a:t>
                      </a:r>
                      <a:endParaRPr kumimoji="0" lang="el-G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7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FV                </a:t>
                      </a: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(Q  506)</a:t>
                      </a:r>
                      <a:endParaRPr kumimoji="0" lang="el-G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negative</a:t>
                      </a: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22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Factor II (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prothrombine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) </a:t>
                      </a:r>
                      <a:endParaRPr kumimoji="0" lang="el-G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(G20210A)</a:t>
                      </a: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negative</a:t>
                      </a: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3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Homocystein </a:t>
                      </a: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(MTHFR)</a:t>
                      </a: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negative</a:t>
                      </a:r>
                      <a:endParaRPr kumimoji="0" lang="el-G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63</Words>
  <Application>Microsoft Office PowerPoint</Application>
  <PresentationFormat>On-screen Show (4:3)</PresentationFormat>
  <Paragraphs>34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Table 1. Coagulation control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1. 12-lead ECG during chest discomfort with ST-segment elevation in leads II, III, aVF and ST-segment depression in leads I, aVL</dc:title>
  <dc:creator>antonis</dc:creator>
  <cp:lastModifiedBy>antonis</cp:lastModifiedBy>
  <cp:revision>9</cp:revision>
  <dcterms:created xsi:type="dcterms:W3CDTF">2012-11-09T13:16:35Z</dcterms:created>
  <dcterms:modified xsi:type="dcterms:W3CDTF">2012-11-09T13:21:33Z</dcterms:modified>
</cp:coreProperties>
</file>